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0" userDrawn="1">
          <p15:clr>
            <a:srgbClr val="A4A3A4"/>
          </p15:clr>
        </p15:guide>
        <p15:guide id="2" pos="3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050"/>
        <p:guide pos="381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文本框 1688"/>
          <p:cNvSpPr txBox="1"/>
          <p:nvPr/>
        </p:nvSpPr>
        <p:spPr>
          <a:xfrm>
            <a:off x="3829685" y="2505075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CxHxW</a:t>
            </a:r>
            <a:endParaRPr lang="en-US" altLang="zh-CN" sz="1200"/>
          </a:p>
        </p:txBody>
      </p:sp>
      <p:sp>
        <p:nvSpPr>
          <p:cNvPr id="1687" name="文本框 1686"/>
          <p:cNvSpPr txBox="1"/>
          <p:nvPr/>
        </p:nvSpPr>
        <p:spPr>
          <a:xfrm>
            <a:off x="4766945" y="585470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CxHxW</a:t>
            </a:r>
            <a:endParaRPr lang="en-US" altLang="zh-CN" sz="1200"/>
          </a:p>
        </p:txBody>
      </p:sp>
      <p:sp>
        <p:nvSpPr>
          <p:cNvPr id="1688" name="文本框 1687"/>
          <p:cNvSpPr txBox="1"/>
          <p:nvPr/>
        </p:nvSpPr>
        <p:spPr>
          <a:xfrm>
            <a:off x="6054725" y="1169035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CxHxW</a:t>
            </a:r>
            <a:endParaRPr lang="en-US" altLang="zh-CN" sz="1200"/>
          </a:p>
        </p:txBody>
      </p:sp>
      <p:grpSp>
        <p:nvGrpSpPr>
          <p:cNvPr id="1557" name="组合 1556"/>
          <p:cNvGrpSpPr/>
          <p:nvPr/>
        </p:nvGrpSpPr>
        <p:grpSpPr>
          <a:xfrm>
            <a:off x="3625215" y="580390"/>
            <a:ext cx="1185545" cy="538480"/>
            <a:chOff x="5383" y="1720"/>
            <a:chExt cx="1867" cy="848"/>
          </a:xfrm>
        </p:grpSpPr>
        <p:grpSp>
          <p:nvGrpSpPr>
            <p:cNvPr id="1512" name="组合 1511"/>
            <p:cNvGrpSpPr/>
            <p:nvPr/>
          </p:nvGrpSpPr>
          <p:grpSpPr>
            <a:xfrm>
              <a:off x="5383" y="1720"/>
              <a:ext cx="848" cy="848"/>
              <a:chOff x="9138" y="1965"/>
              <a:chExt cx="848" cy="848"/>
            </a:xfrm>
          </p:grpSpPr>
          <p:sp>
            <p:nvSpPr>
              <p:cNvPr id="1503" name="矩形 1502"/>
              <p:cNvSpPr/>
              <p:nvPr/>
            </p:nvSpPr>
            <p:spPr>
              <a:xfrm>
                <a:off x="9138" y="1965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4" name="矩形 1503"/>
              <p:cNvSpPr/>
              <p:nvPr/>
            </p:nvSpPr>
            <p:spPr>
              <a:xfrm>
                <a:off x="9421" y="1965"/>
                <a:ext cx="283" cy="2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5" name="矩形 1504"/>
              <p:cNvSpPr/>
              <p:nvPr/>
            </p:nvSpPr>
            <p:spPr>
              <a:xfrm>
                <a:off x="9704" y="1965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6" name="矩形 1505"/>
              <p:cNvSpPr/>
              <p:nvPr/>
            </p:nvSpPr>
            <p:spPr>
              <a:xfrm>
                <a:off x="9138" y="2248"/>
                <a:ext cx="283" cy="2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7" name="矩形 1506"/>
              <p:cNvSpPr/>
              <p:nvPr/>
            </p:nvSpPr>
            <p:spPr>
              <a:xfrm>
                <a:off x="9421" y="224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8" name="矩形 1507"/>
              <p:cNvSpPr/>
              <p:nvPr/>
            </p:nvSpPr>
            <p:spPr>
              <a:xfrm>
                <a:off x="9704" y="2248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9" name="矩形 1508"/>
              <p:cNvSpPr/>
              <p:nvPr/>
            </p:nvSpPr>
            <p:spPr>
              <a:xfrm>
                <a:off x="9138" y="2531"/>
                <a:ext cx="283" cy="2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0" name="矩形 1509"/>
              <p:cNvSpPr/>
              <p:nvPr/>
            </p:nvSpPr>
            <p:spPr>
              <a:xfrm>
                <a:off x="9421" y="2531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1" name="矩形 1510"/>
              <p:cNvSpPr/>
              <p:nvPr/>
            </p:nvSpPr>
            <p:spPr>
              <a:xfrm>
                <a:off x="9704" y="2531"/>
                <a:ext cx="283" cy="2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538" name="文本框 1537"/>
            <p:cNvSpPr txBox="1"/>
            <p:nvPr/>
          </p:nvSpPr>
          <p:spPr>
            <a:xfrm>
              <a:off x="6174" y="1886"/>
              <a:ext cx="1077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K x K</a:t>
              </a:r>
              <a:endParaRPr lang="en-US" altLang="zh-CN" sz="1400"/>
            </a:p>
          </p:txBody>
        </p:sp>
      </p:grpSp>
      <p:grpSp>
        <p:nvGrpSpPr>
          <p:cNvPr id="1556" name="组合 1555"/>
          <p:cNvGrpSpPr/>
          <p:nvPr/>
        </p:nvGrpSpPr>
        <p:grpSpPr>
          <a:xfrm>
            <a:off x="3624580" y="1273175"/>
            <a:ext cx="2606675" cy="336550"/>
            <a:chOff x="5382" y="2811"/>
            <a:chExt cx="4105" cy="530"/>
          </a:xfrm>
        </p:grpSpPr>
        <p:grpSp>
          <p:nvGrpSpPr>
            <p:cNvPr id="1525" name="组合 1524"/>
            <p:cNvGrpSpPr/>
            <p:nvPr/>
          </p:nvGrpSpPr>
          <p:grpSpPr>
            <a:xfrm>
              <a:off x="5382" y="2914"/>
              <a:ext cx="3112" cy="282"/>
              <a:chOff x="5213" y="3018"/>
              <a:chExt cx="3112" cy="282"/>
            </a:xfrm>
          </p:grpSpPr>
          <p:sp>
            <p:nvSpPr>
              <p:cNvPr id="1513" name="矩形 1512"/>
              <p:cNvSpPr/>
              <p:nvPr/>
            </p:nvSpPr>
            <p:spPr>
              <a:xfrm>
                <a:off x="5496" y="3018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4" name="矩形 1513"/>
              <p:cNvSpPr/>
              <p:nvPr/>
            </p:nvSpPr>
            <p:spPr>
              <a:xfrm>
                <a:off x="5779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5" name="矩形 1514"/>
              <p:cNvSpPr/>
              <p:nvPr/>
            </p:nvSpPr>
            <p:spPr>
              <a:xfrm>
                <a:off x="5213" y="3018"/>
                <a:ext cx="283" cy="2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6" name="矩形 1515"/>
              <p:cNvSpPr/>
              <p:nvPr/>
            </p:nvSpPr>
            <p:spPr>
              <a:xfrm>
                <a:off x="6345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7" name="矩形 1516"/>
              <p:cNvSpPr/>
              <p:nvPr/>
            </p:nvSpPr>
            <p:spPr>
              <a:xfrm>
                <a:off x="6628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8" name="矩形 1517"/>
              <p:cNvSpPr/>
              <p:nvPr/>
            </p:nvSpPr>
            <p:spPr>
              <a:xfrm>
                <a:off x="6062" y="3018"/>
                <a:ext cx="283" cy="2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9" name="矩形 1518"/>
              <p:cNvSpPr/>
              <p:nvPr/>
            </p:nvSpPr>
            <p:spPr>
              <a:xfrm>
                <a:off x="7194" y="3018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0" name="矩形 1519"/>
              <p:cNvSpPr/>
              <p:nvPr/>
            </p:nvSpPr>
            <p:spPr>
              <a:xfrm>
                <a:off x="7477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1" name="矩形 1520"/>
              <p:cNvSpPr/>
              <p:nvPr/>
            </p:nvSpPr>
            <p:spPr>
              <a:xfrm>
                <a:off x="6911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2" name="矩形 1521"/>
              <p:cNvSpPr/>
              <p:nvPr/>
            </p:nvSpPr>
            <p:spPr>
              <a:xfrm>
                <a:off x="8043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4" name="矩形 1523"/>
              <p:cNvSpPr/>
              <p:nvPr/>
            </p:nvSpPr>
            <p:spPr>
              <a:xfrm>
                <a:off x="7760" y="3018"/>
                <a:ext cx="283" cy="2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551" name="文本框 1550"/>
            <p:cNvSpPr txBox="1"/>
            <p:nvPr/>
          </p:nvSpPr>
          <p:spPr>
            <a:xfrm>
              <a:off x="8411" y="2811"/>
              <a:ext cx="1077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M x 1</a:t>
              </a:r>
              <a:endParaRPr lang="en-US" altLang="zh-CN" sz="1400"/>
            </a:p>
          </p:txBody>
        </p:sp>
      </p:grpSp>
      <p:grpSp>
        <p:nvGrpSpPr>
          <p:cNvPr id="1558" name="组合 1557"/>
          <p:cNvGrpSpPr/>
          <p:nvPr/>
        </p:nvGrpSpPr>
        <p:grpSpPr>
          <a:xfrm>
            <a:off x="3444240" y="1769110"/>
            <a:ext cx="683260" cy="2294890"/>
            <a:chOff x="5098" y="3592"/>
            <a:chExt cx="1076" cy="3614"/>
          </a:xfrm>
        </p:grpSpPr>
        <p:grpSp>
          <p:nvGrpSpPr>
            <p:cNvPr id="1526" name="组合 1525"/>
            <p:cNvGrpSpPr/>
            <p:nvPr/>
          </p:nvGrpSpPr>
          <p:grpSpPr>
            <a:xfrm rot="16200000">
              <a:off x="3966" y="5007"/>
              <a:ext cx="3112" cy="282"/>
              <a:chOff x="5213" y="3018"/>
              <a:chExt cx="3112" cy="282"/>
            </a:xfrm>
          </p:grpSpPr>
          <p:sp>
            <p:nvSpPr>
              <p:cNvPr id="1527" name="矩形 1526"/>
              <p:cNvSpPr/>
              <p:nvPr/>
            </p:nvSpPr>
            <p:spPr>
              <a:xfrm>
                <a:off x="5496" y="3018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8" name="矩形 1527"/>
              <p:cNvSpPr/>
              <p:nvPr/>
            </p:nvSpPr>
            <p:spPr>
              <a:xfrm>
                <a:off x="5779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9" name="矩形 1528"/>
              <p:cNvSpPr/>
              <p:nvPr/>
            </p:nvSpPr>
            <p:spPr>
              <a:xfrm>
                <a:off x="5213" y="3018"/>
                <a:ext cx="283" cy="2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0" name="矩形 1529"/>
              <p:cNvSpPr/>
              <p:nvPr/>
            </p:nvSpPr>
            <p:spPr>
              <a:xfrm>
                <a:off x="6345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1" name="矩形 1530"/>
              <p:cNvSpPr/>
              <p:nvPr/>
            </p:nvSpPr>
            <p:spPr>
              <a:xfrm>
                <a:off x="6628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2" name="矩形 1531"/>
              <p:cNvSpPr/>
              <p:nvPr/>
            </p:nvSpPr>
            <p:spPr>
              <a:xfrm>
                <a:off x="6062" y="3018"/>
                <a:ext cx="283" cy="2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3" name="矩形 1532"/>
              <p:cNvSpPr/>
              <p:nvPr/>
            </p:nvSpPr>
            <p:spPr>
              <a:xfrm>
                <a:off x="7194" y="3018"/>
                <a:ext cx="283" cy="2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4" name="矩形 1533"/>
              <p:cNvSpPr/>
              <p:nvPr/>
            </p:nvSpPr>
            <p:spPr>
              <a:xfrm>
                <a:off x="7477" y="3018"/>
                <a:ext cx="283" cy="28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5" name="矩形 1534"/>
              <p:cNvSpPr/>
              <p:nvPr/>
            </p:nvSpPr>
            <p:spPr>
              <a:xfrm>
                <a:off x="6911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6" name="矩形 1535"/>
              <p:cNvSpPr/>
              <p:nvPr/>
            </p:nvSpPr>
            <p:spPr>
              <a:xfrm>
                <a:off x="8043" y="3018"/>
                <a:ext cx="283" cy="28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7" name="矩形 1536"/>
              <p:cNvSpPr/>
              <p:nvPr/>
            </p:nvSpPr>
            <p:spPr>
              <a:xfrm>
                <a:off x="7760" y="3018"/>
                <a:ext cx="283" cy="2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552" name="文本框 1551"/>
            <p:cNvSpPr txBox="1"/>
            <p:nvPr/>
          </p:nvSpPr>
          <p:spPr>
            <a:xfrm>
              <a:off x="5098" y="6652"/>
              <a:ext cx="1077" cy="55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1 x M</a:t>
              </a:r>
              <a:endParaRPr lang="zh-CN" altLang="en-US" sz="1400"/>
            </a:p>
          </p:txBody>
        </p:sp>
      </p:grpSp>
      <p:cxnSp>
        <p:nvCxnSpPr>
          <p:cNvPr id="1553" name="直接箭头连接符 1552"/>
          <p:cNvCxnSpPr/>
          <p:nvPr/>
        </p:nvCxnSpPr>
        <p:spPr>
          <a:xfrm flipV="1">
            <a:off x="2861310" y="912495"/>
            <a:ext cx="600710" cy="4997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54" name="直接箭头连接符 1553"/>
          <p:cNvCxnSpPr/>
          <p:nvPr/>
        </p:nvCxnSpPr>
        <p:spPr>
          <a:xfrm flipV="1">
            <a:off x="2878455" y="1461770"/>
            <a:ext cx="609600" cy="206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55" name="直接箭头连接符 1554"/>
          <p:cNvCxnSpPr/>
          <p:nvPr/>
        </p:nvCxnSpPr>
        <p:spPr>
          <a:xfrm>
            <a:off x="2878455" y="2054225"/>
            <a:ext cx="626745" cy="739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561" name="组合 1560"/>
          <p:cNvGrpSpPr/>
          <p:nvPr/>
        </p:nvGrpSpPr>
        <p:grpSpPr>
          <a:xfrm rot="0">
            <a:off x="1031240" y="2631440"/>
            <a:ext cx="1882140" cy="1374140"/>
            <a:chOff x="2141" y="4109"/>
            <a:chExt cx="2964" cy="2164"/>
          </a:xfrm>
        </p:grpSpPr>
        <p:cxnSp>
          <p:nvCxnSpPr>
            <p:cNvPr id="1559" name="直接箭头连接符 1558"/>
            <p:cNvCxnSpPr/>
            <p:nvPr/>
          </p:nvCxnSpPr>
          <p:spPr>
            <a:xfrm>
              <a:off x="2141" y="4109"/>
              <a:ext cx="0" cy="21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560" name="文本框 1559"/>
            <p:cNvSpPr txBox="1"/>
            <p:nvPr/>
          </p:nvSpPr>
          <p:spPr>
            <a:xfrm>
              <a:off x="2186" y="4834"/>
              <a:ext cx="2919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600"/>
                <a:t>AdaptiveAvgPool</a:t>
              </a:r>
              <a:endParaRPr lang="en-US" altLang="zh-CN" sz="1600"/>
            </a:p>
          </p:txBody>
        </p:sp>
      </p:grpSp>
      <p:grpSp>
        <p:nvGrpSpPr>
          <p:cNvPr id="1568" name="组合 1567"/>
          <p:cNvGrpSpPr/>
          <p:nvPr/>
        </p:nvGrpSpPr>
        <p:grpSpPr>
          <a:xfrm rot="0">
            <a:off x="823595" y="4084955"/>
            <a:ext cx="416560" cy="420370"/>
            <a:chOff x="736" y="6843"/>
            <a:chExt cx="656" cy="662"/>
          </a:xfr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grpSpPr>
        <p:sp>
          <p:nvSpPr>
            <p:cNvPr id="1562" name="立方体 1561"/>
            <p:cNvSpPr/>
            <p:nvPr/>
          </p:nvSpPr>
          <p:spPr>
            <a:xfrm>
              <a:off x="1094" y="6843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63" name="立方体 1562"/>
            <p:cNvSpPr/>
            <p:nvPr/>
          </p:nvSpPr>
          <p:spPr>
            <a:xfrm>
              <a:off x="1022" y="6917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64" name="立方体 1563"/>
            <p:cNvSpPr/>
            <p:nvPr/>
          </p:nvSpPr>
          <p:spPr>
            <a:xfrm>
              <a:off x="949" y="6992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65" name="立方体 1564"/>
            <p:cNvSpPr/>
            <p:nvPr/>
          </p:nvSpPr>
          <p:spPr>
            <a:xfrm>
              <a:off x="877" y="7066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66" name="立方体 1565"/>
            <p:cNvSpPr/>
            <p:nvPr/>
          </p:nvSpPr>
          <p:spPr>
            <a:xfrm>
              <a:off x="808" y="7135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67" name="立方体 1566"/>
            <p:cNvSpPr/>
            <p:nvPr/>
          </p:nvSpPr>
          <p:spPr>
            <a:xfrm>
              <a:off x="736" y="7209"/>
              <a:ext cx="298" cy="297"/>
            </a:xfrm>
            <a:prstGeom prst="cube">
              <a:avLst/>
            </a:prstGeom>
            <a:grp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cxnSp>
        <p:nvCxnSpPr>
          <p:cNvPr id="1570" name="直接箭头连接符 1569"/>
          <p:cNvCxnSpPr/>
          <p:nvPr/>
        </p:nvCxnSpPr>
        <p:spPr>
          <a:xfrm>
            <a:off x="1240155" y="4320540"/>
            <a:ext cx="54902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637" name="组合 1636"/>
          <p:cNvGrpSpPr/>
          <p:nvPr/>
        </p:nvGrpSpPr>
        <p:grpSpPr>
          <a:xfrm rot="0">
            <a:off x="6710680" y="4131945"/>
            <a:ext cx="836295" cy="1050925"/>
            <a:chOff x="2699" y="6402"/>
            <a:chExt cx="1317" cy="1655"/>
          </a:xfrm>
        </p:grpSpPr>
        <p:grpSp>
          <p:nvGrpSpPr>
            <p:cNvPr id="1633" name="组合 1632"/>
            <p:cNvGrpSpPr/>
            <p:nvPr/>
          </p:nvGrpSpPr>
          <p:grpSpPr>
            <a:xfrm>
              <a:off x="2908" y="6402"/>
              <a:ext cx="1108" cy="663"/>
              <a:chOff x="3069" y="6597"/>
              <a:chExt cx="1108" cy="663"/>
            </a:xfrm>
          </p:grpSpPr>
          <p:grpSp>
            <p:nvGrpSpPr>
              <p:cNvPr id="1612" name="组合 1611"/>
              <p:cNvGrpSpPr/>
              <p:nvPr/>
            </p:nvGrpSpPr>
            <p:grpSpPr>
              <a:xfrm>
                <a:off x="3069" y="6598"/>
                <a:ext cx="656" cy="662"/>
                <a:chOff x="736" y="6843"/>
                <a:chExt cx="656" cy="662"/>
              </a:xfrm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</p:grpSpPr>
            <p:sp>
              <p:nvSpPr>
                <p:cNvPr id="1613" name="立方体 1612"/>
                <p:cNvSpPr/>
                <p:nvPr/>
              </p:nvSpPr>
              <p:spPr>
                <a:xfrm>
                  <a:off x="1094" y="6843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14" name="立方体 1613"/>
                <p:cNvSpPr/>
                <p:nvPr/>
              </p:nvSpPr>
              <p:spPr>
                <a:xfrm>
                  <a:off x="1022" y="6917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15" name="立方体 1614"/>
                <p:cNvSpPr/>
                <p:nvPr/>
              </p:nvSpPr>
              <p:spPr>
                <a:xfrm>
                  <a:off x="949" y="6992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16" name="立方体 1615"/>
                <p:cNvSpPr/>
                <p:nvPr/>
              </p:nvSpPr>
              <p:spPr>
                <a:xfrm>
                  <a:off x="877" y="7066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17" name="立方体 1616"/>
                <p:cNvSpPr/>
                <p:nvPr/>
              </p:nvSpPr>
              <p:spPr>
                <a:xfrm>
                  <a:off x="808" y="7135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18" name="立方体 1617"/>
                <p:cNvSpPr/>
                <p:nvPr/>
              </p:nvSpPr>
              <p:spPr>
                <a:xfrm>
                  <a:off x="736" y="7209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19" name="组合 1618"/>
              <p:cNvGrpSpPr/>
              <p:nvPr/>
            </p:nvGrpSpPr>
            <p:grpSpPr>
              <a:xfrm>
                <a:off x="3295" y="6598"/>
                <a:ext cx="656" cy="662"/>
                <a:chOff x="736" y="6843"/>
                <a:chExt cx="656" cy="662"/>
              </a:xfrm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3000000" scaled="1"/>
              </a:gradFill>
            </p:grpSpPr>
            <p:sp>
              <p:nvSpPr>
                <p:cNvPr id="1620" name="立方体 1619"/>
                <p:cNvSpPr/>
                <p:nvPr/>
              </p:nvSpPr>
              <p:spPr>
                <a:xfrm>
                  <a:off x="1094" y="6843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1" name="立方体 1620"/>
                <p:cNvSpPr/>
                <p:nvPr/>
              </p:nvSpPr>
              <p:spPr>
                <a:xfrm>
                  <a:off x="1022" y="6917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2" name="立方体 1621"/>
                <p:cNvSpPr/>
                <p:nvPr/>
              </p:nvSpPr>
              <p:spPr>
                <a:xfrm>
                  <a:off x="949" y="6992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3" name="立方体 1622"/>
                <p:cNvSpPr/>
                <p:nvPr/>
              </p:nvSpPr>
              <p:spPr>
                <a:xfrm>
                  <a:off x="877" y="7066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4" name="立方体 1623"/>
                <p:cNvSpPr/>
                <p:nvPr/>
              </p:nvSpPr>
              <p:spPr>
                <a:xfrm>
                  <a:off x="808" y="7135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5" name="立方体 1624"/>
                <p:cNvSpPr/>
                <p:nvPr/>
              </p:nvSpPr>
              <p:spPr>
                <a:xfrm>
                  <a:off x="736" y="7209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26" name="组合 1625"/>
              <p:cNvGrpSpPr/>
              <p:nvPr/>
            </p:nvGrpSpPr>
            <p:grpSpPr>
              <a:xfrm>
                <a:off x="3521" y="6597"/>
                <a:ext cx="656" cy="662"/>
                <a:chOff x="736" y="6843"/>
                <a:chExt cx="656" cy="662"/>
              </a:xfrm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6000">
                    <a:srgbClr val="8DA8DF">
                      <a:alpha val="100000"/>
                    </a:srgbClr>
                  </a:gs>
                  <a:gs pos="80000">
                    <a:srgbClr val="3965BC">
                      <a:alpha val="100000"/>
                    </a:srgbClr>
                  </a:gs>
                  <a:gs pos="32000">
                    <a:srgbClr val="436FC6">
                      <a:alpha val="100000"/>
                    </a:srgbClr>
                  </a:gs>
                  <a:gs pos="75000">
                    <a:srgbClr val="3E6AC1">
                      <a:alpha val="100000"/>
                    </a:srgbClr>
                  </a:gs>
                  <a:gs pos="100000">
                    <a:schemeClr val="accent1">
                      <a:lumMod val="85000"/>
                    </a:schemeClr>
                  </a:gs>
                </a:gsLst>
                <a:lin ang="0" scaled="1"/>
              </a:gradFill>
            </p:grpSpPr>
            <p:sp>
              <p:nvSpPr>
                <p:cNvPr id="1627" name="立方体 1626"/>
                <p:cNvSpPr/>
                <p:nvPr/>
              </p:nvSpPr>
              <p:spPr>
                <a:xfrm>
                  <a:off x="1094" y="6843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8" name="立方体 1627"/>
                <p:cNvSpPr/>
                <p:nvPr/>
              </p:nvSpPr>
              <p:spPr>
                <a:xfrm>
                  <a:off x="1022" y="6917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29" name="立方体 1628"/>
                <p:cNvSpPr/>
                <p:nvPr/>
              </p:nvSpPr>
              <p:spPr>
                <a:xfrm>
                  <a:off x="949" y="6992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30" name="立方体 1629"/>
                <p:cNvSpPr/>
                <p:nvPr/>
              </p:nvSpPr>
              <p:spPr>
                <a:xfrm>
                  <a:off x="877" y="7066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31" name="立方体 1630"/>
                <p:cNvSpPr/>
                <p:nvPr/>
              </p:nvSpPr>
              <p:spPr>
                <a:xfrm>
                  <a:off x="808" y="7135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632" name="立方体 1631"/>
                <p:cNvSpPr/>
                <p:nvPr/>
              </p:nvSpPr>
              <p:spPr>
                <a:xfrm>
                  <a:off x="736" y="7209"/>
                  <a:ext cx="298" cy="297"/>
                </a:xfrm>
                <a:prstGeom prst="cube">
                  <a:avLst/>
                </a:prstGeom>
                <a:grpFill/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635" name="右大括号 1634"/>
            <p:cNvSpPr/>
            <p:nvPr/>
          </p:nvSpPr>
          <p:spPr>
            <a:xfrm rot="5400000">
              <a:off x="3057" y="7068"/>
              <a:ext cx="332" cy="53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36" name="文本框 1635"/>
            <p:cNvSpPr txBox="1"/>
            <p:nvPr/>
          </p:nvSpPr>
          <p:spPr>
            <a:xfrm>
              <a:off x="2699" y="7527"/>
              <a:ext cx="1201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000"/>
                <a:t>Softmax</a:t>
              </a:r>
              <a:endParaRPr lang="en-US" altLang="zh-CN" sz="10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3670" y="278765"/>
            <a:ext cx="2519680" cy="2191385"/>
            <a:chOff x="242" y="439"/>
            <a:chExt cx="3968" cy="3451"/>
          </a:xfrm>
        </p:grpSpPr>
        <p:grpSp>
          <p:nvGrpSpPr>
            <p:cNvPr id="1487" name="组合 1486"/>
            <p:cNvGrpSpPr/>
            <p:nvPr/>
          </p:nvGrpSpPr>
          <p:grpSpPr>
            <a:xfrm>
              <a:off x="1092" y="1281"/>
              <a:ext cx="3118" cy="2608"/>
              <a:chOff x="296" y="399"/>
              <a:chExt cx="4457" cy="3741"/>
            </a:xfrm>
          </p:grpSpPr>
          <p:grpSp>
            <p:nvGrpSpPr>
              <p:cNvPr id="361" name="组合 360"/>
              <p:cNvGrpSpPr/>
              <p:nvPr/>
            </p:nvGrpSpPr>
            <p:grpSpPr>
              <a:xfrm rot="0">
                <a:off x="589" y="399"/>
                <a:ext cx="4164" cy="3439"/>
                <a:chOff x="207" y="553"/>
                <a:chExt cx="4164" cy="3602"/>
              </a:xfrm>
            </p:grpSpPr>
            <p:grpSp>
              <p:nvGrpSpPr>
                <p:cNvPr id="136" name="组合 135"/>
                <p:cNvGrpSpPr/>
                <p:nvPr/>
              </p:nvGrpSpPr>
              <p:grpSpPr>
                <a:xfrm>
                  <a:off x="407" y="553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61" name="组合 60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21" name="立方体 20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立方体 21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立方体 22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立方体 24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立方体 25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" name="立方体 26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" name="立方体 30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" name="立方体 31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" name="立方体 32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" name="立方体 33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" name="立方体 34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6" name="立方体 35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7" name="立方体 36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立方体 37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9" name="立方体 38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0" name="立方体 39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1" name="立方体 40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立方体 41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3" name="立方体 42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4" name="立方体 43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立方体 44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立方体 45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7" name="立方体 46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" name="立方体 47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" name="立方体 48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" name="立方体 49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" name="立方体 50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" name="立方体 51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" name="立方体 52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" name="立方体 53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" name="立方体 54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" name="立方体 55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" name="立方体 56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" name="立方体 57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" name="立方体 58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" name="立方体 59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62" name="组合 61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63" name="立方体 62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" name="立方体 63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" name="立方体 64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" name="立方体 65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" name="立方体 66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" name="立方体 67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" name="立方体 68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" name="立方体 69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" name="立方体 70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" name="立方体 71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" name="立方体 72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" name="立方体 73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" name="立方体 74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" name="立方体 75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" name="立方体 76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" name="立方体 77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" name="立方体 78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" name="立方体 79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1" name="立方体 80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2" name="立方体 81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3" name="立方体 82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4" name="立方体 83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5" name="立方体 84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6" name="立方体 85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7" name="立方体 86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8" name="立方体 87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9" name="立方体 88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0" name="立方体 89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1" name="立方体 90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2" name="立方体 91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3" name="立方体 92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4" name="立方体 93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5" name="立方体 94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6" name="立方体 95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7" name="立方体 96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8" name="立方体 97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99" name="组合 98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100" name="立方体 99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1" name="立方体 100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2" name="立方体 101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3" name="立方体 102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4" name="立方体 103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5" name="立方体 104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6" name="立方体 105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7" name="立方体 106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8" name="立方体 107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9" name="立方体 108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0" name="立方体 109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1" name="立方体 110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2" name="立方体 111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3" name="立方体 112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4" name="立方体 113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5" name="立方体 114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6" name="立方体 115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7" name="立方体 116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8" name="立方体 117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9" name="立方体 118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0" name="立方体 119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1" name="立方体 120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2" name="立方体 121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3" name="立方体 122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4" name="立方体 123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5" name="立方体 124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6" name="立方体 125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7" name="立方体 126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8" name="立方体 127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9" name="立方体 128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0" name="立方体 129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1" name="立方体 130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2" name="立方体 131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3" name="立方体 132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4" name="立方体 133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35" name="立方体 134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37" name="组合 136"/>
                <p:cNvGrpSpPr/>
                <p:nvPr/>
              </p:nvGrpSpPr>
              <p:grpSpPr>
                <a:xfrm>
                  <a:off x="306" y="661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139" name="立方体 138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0" name="立方体 139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1" name="立方体 140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2" name="立方体 141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3" name="立方体 142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4" name="立方体 143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5" name="立方体 144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6" name="立方体 145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7" name="立方体 146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8" name="立方体 147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9" name="立方体 148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0" name="立方体 149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1" name="立方体 150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2" name="立方体 151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3" name="立方体 152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4" name="立方体 153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5" name="立方体 154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6" name="立方体 155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7" name="立方体 156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8" name="立方体 157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9" name="立方体 158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0" name="立方体 159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1" name="立方体 160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2" name="立方体 161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3" name="立方体 162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4" name="立方体 163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5" name="立方体 164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6" name="立方体 165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7" name="立方体 166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8" name="立方体 167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69" name="立方体 168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0" name="立方体 169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1" name="立方体 170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2" name="立方体 171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3" name="立方体 172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4" name="立方体 173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75" name="组合 174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176" name="立方体 175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7" name="立方体 176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8" name="立方体 177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9" name="立方体 178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0" name="立方体 179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1" name="立方体 180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2" name="立方体 181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3" name="立方体 182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4" name="立方体 183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5" name="立方体 184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6" name="立方体 185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7" name="立方体 186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8" name="立方体 187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9" name="立方体 188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0" name="立方体 189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1" name="立方体 190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2" name="立方体 191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3" name="立方体 192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4" name="立方体 193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5" name="立方体 194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6" name="立方体 195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7" name="立方体 196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8" name="立方体 197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9" name="立方体 198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0" name="立方体 199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1" name="立方体 200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2" name="立方体 201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3" name="立方体 202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4" name="立方体 203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5" name="立方体 204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6" name="立方体 205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7" name="立方体 206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8" name="立方体 207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9" name="立方体 208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0" name="立方体 209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1" name="立方体 210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12" name="组合 211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213" name="立方体 212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立方体 213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5" name="立方体 214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6" name="立方体 215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7" name="立方体 216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8" name="立方体 217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9" name="立方体 218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0" name="立方体 219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1" name="立方体 220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2" name="立方体 221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3" name="立方体 222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4" name="立方体 223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5" name="立方体 224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6" name="立方体 225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7" name="立方体 226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8" name="立方体 227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9" name="立方体 228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0" name="立方体 229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1" name="立方体 230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2" name="立方体 231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3" name="立方体 232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4" name="立方体 233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5" name="立方体 234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6" name="立方体 235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7" name="立方体 236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8" name="立方体 237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9" name="立方体 238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0" name="立方体 239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1" name="立方体 240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2" name="立方体 241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3" name="立方体 242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4" name="立方体 243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5" name="立方体 244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6" name="立方体 245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7" name="立方体 246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8" name="立方体 247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249" name="组合 248"/>
                <p:cNvGrpSpPr/>
                <p:nvPr/>
              </p:nvGrpSpPr>
              <p:grpSpPr>
                <a:xfrm>
                  <a:off x="207" y="769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250" name="组合 249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251" name="立方体 250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2" name="立方体 251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3" name="立方体 252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4" name="立方体 253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5" name="立方体 254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6" name="立方体 255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7" name="立方体 256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8" name="立方体 257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9" name="立方体 258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0" name="立方体 259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1" name="立方体 260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2" name="立方体 261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3" name="立方体 262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4" name="立方体 263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5" name="立方体 264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6" name="立方体 265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7" name="立方体 266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8" name="立方体 267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9" name="立方体 268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0" name="立方体 269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1" name="立方体 270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2" name="立方体 271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3" name="立方体 272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4" name="立方体 273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5" name="立方体 274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6" name="立方体 275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7" name="立方体 276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8" name="立方体 277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9" name="立方体 278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0" name="立方体 279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1" name="立方体 280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2" name="立方体 281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3" name="立方体 282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4" name="立方体 283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5" name="立方体 284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6" name="立方体 285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87" name="组合 286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288" name="立方体 287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9" name="立方体 288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0" name="立方体 289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1" name="立方体 290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2" name="立方体 291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3" name="立方体 292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4" name="立方体 293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5" name="立方体 294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6" name="立方体 295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7" name="立方体 296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8" name="立方体 297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99" name="立方体 298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0" name="立方体 299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1" name="立方体 300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2" name="立方体 301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3" name="立方体 302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4" name="立方体 303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5" name="立方体 304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6" name="立方体 305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7" name="立方体 306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8" name="立方体 307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9" name="立方体 308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0" name="立方体 309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1" name="立方体 310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2" name="立方体 311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3" name="立方体 312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4" name="立方体 313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5" name="立方体 314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6" name="立方体 315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7" name="立方体 316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8" name="立方体 317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9" name="立方体 318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0" name="立方体 319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1" name="立方体 320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2" name="立方体 321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3" name="立方体 322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324" name="组合 323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325" name="立方体 324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6" name="立方体 325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7" name="立方体 326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8" name="立方体 327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29" name="立方体 328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0" name="立方体 329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1" name="立方体 330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2" name="立方体 331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3" name="立方体 332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4" name="立方体 333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5" name="立方体 334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6" name="立方体 335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7" name="立方体 336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8" name="立方体 337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9" name="立方体 338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0" name="立方体 339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1" name="立方体 340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2" name="立方体 341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3" name="立方体 342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4" name="立方体 343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5" name="立方体 344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6" name="立方体 345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7" name="立方体 346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8" name="立方体 347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9" name="立方体 348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0" name="立方体 349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1" name="立方体 350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2" name="立方体 351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3" name="立方体 352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4" name="立方体 353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5" name="立方体 354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6" name="立方体 355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7" name="立方体 356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8" name="立方体 357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59" name="立方体 358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60" name="立方体 359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74" name="组合 473"/>
              <p:cNvGrpSpPr/>
              <p:nvPr/>
            </p:nvGrpSpPr>
            <p:grpSpPr>
              <a:xfrm rot="0">
                <a:off x="296" y="702"/>
                <a:ext cx="4164" cy="3439"/>
                <a:chOff x="207" y="553"/>
                <a:chExt cx="4164" cy="3602"/>
              </a:xfrm>
            </p:grpSpPr>
            <p:grpSp>
              <p:nvGrpSpPr>
                <p:cNvPr id="475" name="组合 474"/>
                <p:cNvGrpSpPr/>
                <p:nvPr/>
              </p:nvGrpSpPr>
              <p:grpSpPr>
                <a:xfrm>
                  <a:off x="407" y="553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476" name="组合 475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477" name="立方体 476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78" name="立方体 477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79" name="立方体 478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0" name="立方体 479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1" name="立方体 480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2" name="立方体 481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3" name="立方体 482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4" name="立方体 483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5" name="立方体 484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6" name="立方体 485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7" name="立方体 486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8" name="立方体 487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89" name="立方体 488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0" name="立方体 489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1" name="立方体 490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2" name="立方体 491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3" name="立方体 492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4" name="立方体 493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5" name="立方体 494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6" name="立方体 495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7" name="立方体 496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8" name="立方体 497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9" name="立方体 498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0" name="立方体 499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1" name="立方体 500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2" name="立方体 501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3" name="立方体 502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4" name="立方体 503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5" name="立方体 504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6" name="立方体 505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7" name="立方体 506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8" name="立方体 507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9" name="立方体 508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0" name="立方体 509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1" name="立方体 510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2" name="立方体 511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13" name="组合 512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514" name="立方体 513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5" name="立方体 514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6" name="立方体 515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7" name="立方体 516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8" name="立方体 517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19" name="立方体 518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0" name="立方体 519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1" name="立方体 520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2" name="立方体 521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3" name="立方体 522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4" name="立方体 523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5" name="立方体 524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6" name="立方体 525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7" name="立方体 526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8" name="立方体 527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29" name="立方体 528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0" name="立方体 529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1" name="立方体 530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2" name="立方体 531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3" name="立方体 532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4" name="立方体 533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5" name="立方体 534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6" name="立方体 535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7" name="立方体 536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8" name="立方体 537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39" name="立方体 538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0" name="立方体 539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1" name="立方体 540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2" name="立方体 541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3" name="立方体 542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4" name="立方体 543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5" name="立方体 544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6" name="立方体 545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7" name="立方体 546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8" name="立方体 547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9" name="立方体 548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50" name="组合 549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551" name="立方体 550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2" name="立方体 551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3" name="立方体 552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4" name="立方体 553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5" name="立方体 554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6" name="立方体 555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7" name="立方体 556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8" name="立方体 557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59" name="立方体 558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0" name="立方体 559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1" name="立方体 560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2" name="立方体 561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3" name="立方体 562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4" name="立方体 563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5" name="立方体 564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6" name="立方体 565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7" name="立方体 566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8" name="立方体 567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69" name="立方体 568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0" name="立方体 569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1" name="立方体 570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2" name="立方体 571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3" name="立方体 572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4" name="立方体 573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5" name="立方体 574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6" name="立方体 575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7" name="立方体 576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8" name="立方体 577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9" name="立方体 578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0" name="立方体 579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1" name="立方体 580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2" name="立方体 581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3" name="立方体 582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4" name="立方体 583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5" name="立方体 584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6" name="立方体 585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87" name="组合 586"/>
                <p:cNvGrpSpPr/>
                <p:nvPr/>
              </p:nvGrpSpPr>
              <p:grpSpPr>
                <a:xfrm>
                  <a:off x="306" y="661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588" name="组合 587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589" name="立方体 588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0" name="立方体 589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1" name="立方体 590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2" name="立方体 591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3" name="立方体 592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4" name="立方体 593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5" name="立方体 594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6" name="立方体 595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7" name="立方体 596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8" name="立方体 597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99" name="立方体 598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0" name="立方体 599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1" name="立方体 600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2" name="立方体 601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3" name="立方体 602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4" name="立方体 603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5" name="立方体 604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6" name="立方体 605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7" name="立方体 606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8" name="立方体 607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09" name="立方体 608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0" name="立方体 609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1" name="立方体 610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2" name="立方体 611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3" name="立方体 612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4" name="立方体 613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5" name="立方体 614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6" name="立方体 615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7" name="立方体 616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8" name="立方体 617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19" name="立方体 618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0" name="立方体 619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1" name="立方体 620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2" name="立方体 621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3" name="立方体 622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4" name="立方体 623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625" name="组合 624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626" name="立方体 625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7" name="立方体 626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8" name="立方体 627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29" name="立方体 628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0" name="立方体 629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1" name="立方体 630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2" name="立方体 631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3" name="立方体 632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4" name="立方体 633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5" name="立方体 634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6" name="立方体 635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7" name="立方体 636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8" name="立方体 637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9" name="立方体 638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0" name="立方体 639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1" name="立方体 640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2" name="立方体 641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3" name="立方体 642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4" name="立方体 643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5" name="立方体 644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6" name="立方体 645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7" name="立方体 646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8" name="立方体 647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49" name="立方体 648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0" name="立方体 649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1" name="立方体 650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2" name="立方体 651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3" name="立方体 652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4" name="立方体 653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5" name="立方体 654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6" name="立方体 655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7" name="立方体 656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8" name="立方体 657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59" name="立方体 658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0" name="立方体 659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1" name="立方体 660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662" name="组合 661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663" name="立方体 662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4" name="立方体 663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5" name="立方体 664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6" name="立方体 665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7" name="立方体 666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8" name="立方体 667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69" name="立方体 668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0" name="立方体 669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1" name="立方体 670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2" name="立方体 671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3" name="立方体 672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4" name="立方体 673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5" name="立方体 674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6" name="立方体 675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7" name="立方体 676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8" name="立方体 677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9" name="立方体 678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0" name="立方体 679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1" name="立方体 680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2" name="立方体 681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3" name="立方体 682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4" name="立方体 683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5" name="立方体 684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6" name="立方体 685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7" name="立方体 686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8" name="立方体 687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89" name="立方体 688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0" name="立方体 689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1" name="立方体 690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2" name="立方体 691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3" name="立方体 692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4" name="立方体 693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5" name="立方体 694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6" name="立方体 695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7" name="立方体 696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98" name="立方体 697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99" name="组合 698"/>
                <p:cNvGrpSpPr/>
                <p:nvPr/>
              </p:nvGrpSpPr>
              <p:grpSpPr>
                <a:xfrm>
                  <a:off x="207" y="769"/>
                  <a:ext cx="3964" cy="3386"/>
                  <a:chOff x="409" y="918"/>
                  <a:chExt cx="5267" cy="4375"/>
                </a:xfrm>
              </p:grpSpPr>
              <p:grpSp>
                <p:nvGrpSpPr>
                  <p:cNvPr id="700" name="组合 699"/>
                  <p:cNvGrpSpPr/>
                  <p:nvPr/>
                </p:nvGrpSpPr>
                <p:grpSpPr>
                  <a:xfrm>
                    <a:off x="410" y="3743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701" name="立方体 700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2" name="立方体 701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3" name="立方体 702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4" name="立方体 703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5" name="立方体 704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6" name="立方体 705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7" name="立方体 706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8" name="立方体 707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09" name="立方体 708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0" name="立方体 709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1" name="立方体 710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2" name="立方体 711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3" name="立方体 712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4" name="立方体 713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5" name="立方体 714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6" name="立方体 715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7" name="立方体 716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8" name="立方体 717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9" name="立方体 718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0" name="立方体 719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1" name="立方体 720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2" name="立方体 721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3" name="立方体 722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4" name="立方体 723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5" name="立方体 724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6" name="立方体 725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7" name="立方体 726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8" name="立方体 727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29" name="立方体 728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0" name="立方体 729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1" name="立方体 730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2" name="立方体 731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3" name="立方体 732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4" name="立方体 733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5" name="立方体 734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6" name="立方体 735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737" name="组合 736"/>
                  <p:cNvGrpSpPr/>
                  <p:nvPr/>
                </p:nvGrpSpPr>
                <p:grpSpPr>
                  <a:xfrm>
                    <a:off x="410" y="2332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738" name="立方体 737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9" name="立方体 738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0" name="立方体 739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1" name="立方体 740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2" name="立方体 741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3" name="立方体 742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4" name="立方体 743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5" name="立方体 744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6" name="立方体 745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7" name="立方体 746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8" name="立方体 747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49" name="立方体 748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0" name="立方体 749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1" name="立方体 750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2" name="立方体 751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3" name="立方体 752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4" name="立方体 753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5" name="立方体 754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6" name="立方体 755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7" name="立方体 756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8" name="立方体 757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59" name="立方体 758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0" name="立方体 759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1" name="立方体 760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2" name="立方体 761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3" name="立方体 762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4" name="立方体 763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5" name="立方体 764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6" name="立方体 765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7" name="立方体 766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8" name="立方体 767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69" name="立方体 768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0" name="立方体 769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1" name="立方体 770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2" name="立方体 771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3" name="立方体 772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774" name="组合 773"/>
                  <p:cNvGrpSpPr/>
                  <p:nvPr/>
                </p:nvGrpSpPr>
                <p:grpSpPr>
                  <a:xfrm>
                    <a:off x="409" y="918"/>
                    <a:ext cx="5267" cy="1551"/>
                    <a:chOff x="707" y="529"/>
                    <a:chExt cx="5274" cy="1521"/>
                  </a:xfrm>
                </p:grpSpPr>
                <p:sp>
                  <p:nvSpPr>
                    <p:cNvPr id="775" name="立方体 774"/>
                    <p:cNvSpPr/>
                    <p:nvPr/>
                  </p:nvSpPr>
                  <p:spPr>
                    <a:xfrm>
                      <a:off x="70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6" name="立方体 775"/>
                    <p:cNvSpPr/>
                    <p:nvPr/>
                  </p:nvSpPr>
                  <p:spPr>
                    <a:xfrm>
                      <a:off x="113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7" name="立方体 776"/>
                    <p:cNvSpPr/>
                    <p:nvPr/>
                  </p:nvSpPr>
                  <p:spPr>
                    <a:xfrm>
                      <a:off x="156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8" name="立方体 777"/>
                    <p:cNvSpPr/>
                    <p:nvPr/>
                  </p:nvSpPr>
                  <p:spPr>
                    <a:xfrm>
                      <a:off x="1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79" name="立方体 778"/>
                    <p:cNvSpPr/>
                    <p:nvPr/>
                  </p:nvSpPr>
                  <p:spPr>
                    <a:xfrm>
                      <a:off x="2421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0" name="立方体 779"/>
                    <p:cNvSpPr/>
                    <p:nvPr/>
                  </p:nvSpPr>
                  <p:spPr>
                    <a:xfrm>
                      <a:off x="2849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1" name="立方体 780"/>
                    <p:cNvSpPr/>
                    <p:nvPr/>
                  </p:nvSpPr>
                  <p:spPr>
                    <a:xfrm>
                      <a:off x="3277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2" name="立方体 781"/>
                    <p:cNvSpPr/>
                    <p:nvPr/>
                  </p:nvSpPr>
                  <p:spPr>
                    <a:xfrm>
                      <a:off x="3706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3" name="立方体 782"/>
                    <p:cNvSpPr/>
                    <p:nvPr/>
                  </p:nvSpPr>
                  <p:spPr>
                    <a:xfrm>
                      <a:off x="4134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4" name="立方体 783"/>
                    <p:cNvSpPr/>
                    <p:nvPr/>
                  </p:nvSpPr>
                  <p:spPr>
                    <a:xfrm>
                      <a:off x="4563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5" name="立方体 784"/>
                    <p:cNvSpPr/>
                    <p:nvPr/>
                  </p:nvSpPr>
                  <p:spPr>
                    <a:xfrm>
                      <a:off x="4992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6" name="立方体 785"/>
                    <p:cNvSpPr/>
                    <p:nvPr/>
                  </p:nvSpPr>
                  <p:spPr>
                    <a:xfrm>
                      <a:off x="5420" y="1450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7" name="立方体 786"/>
                    <p:cNvSpPr/>
                    <p:nvPr/>
                  </p:nvSpPr>
                  <p:spPr>
                    <a:xfrm>
                      <a:off x="70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8" name="立方体 787"/>
                    <p:cNvSpPr/>
                    <p:nvPr/>
                  </p:nvSpPr>
                  <p:spPr>
                    <a:xfrm>
                      <a:off x="113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89" name="立方体 788"/>
                    <p:cNvSpPr/>
                    <p:nvPr/>
                  </p:nvSpPr>
                  <p:spPr>
                    <a:xfrm>
                      <a:off x="156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0" name="立方体 789"/>
                    <p:cNvSpPr/>
                    <p:nvPr/>
                  </p:nvSpPr>
                  <p:spPr>
                    <a:xfrm>
                      <a:off x="1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1" name="立方体 790"/>
                    <p:cNvSpPr/>
                    <p:nvPr/>
                  </p:nvSpPr>
                  <p:spPr>
                    <a:xfrm>
                      <a:off x="2422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2" name="立方体 791"/>
                    <p:cNvSpPr/>
                    <p:nvPr/>
                  </p:nvSpPr>
                  <p:spPr>
                    <a:xfrm>
                      <a:off x="2850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3" name="立方体 792"/>
                    <p:cNvSpPr/>
                    <p:nvPr/>
                  </p:nvSpPr>
                  <p:spPr>
                    <a:xfrm>
                      <a:off x="3278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4" name="立方体 793"/>
                    <p:cNvSpPr/>
                    <p:nvPr/>
                  </p:nvSpPr>
                  <p:spPr>
                    <a:xfrm>
                      <a:off x="3707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5" name="立方体 794"/>
                    <p:cNvSpPr/>
                    <p:nvPr/>
                  </p:nvSpPr>
                  <p:spPr>
                    <a:xfrm>
                      <a:off x="4135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6" name="立方体 795"/>
                    <p:cNvSpPr/>
                    <p:nvPr/>
                  </p:nvSpPr>
                  <p:spPr>
                    <a:xfrm>
                      <a:off x="4564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7" name="立方体 796"/>
                    <p:cNvSpPr/>
                    <p:nvPr/>
                  </p:nvSpPr>
                  <p:spPr>
                    <a:xfrm>
                      <a:off x="4993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8" name="立方体 797"/>
                    <p:cNvSpPr/>
                    <p:nvPr/>
                  </p:nvSpPr>
                  <p:spPr>
                    <a:xfrm>
                      <a:off x="5421" y="994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99" name="立方体 798"/>
                    <p:cNvSpPr/>
                    <p:nvPr/>
                  </p:nvSpPr>
                  <p:spPr>
                    <a:xfrm>
                      <a:off x="70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0" name="立方体 799"/>
                    <p:cNvSpPr/>
                    <p:nvPr/>
                  </p:nvSpPr>
                  <p:spPr>
                    <a:xfrm>
                      <a:off x="113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1" name="立方体 800"/>
                    <p:cNvSpPr/>
                    <p:nvPr/>
                  </p:nvSpPr>
                  <p:spPr>
                    <a:xfrm>
                      <a:off x="156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2" name="立方体 801"/>
                    <p:cNvSpPr/>
                    <p:nvPr/>
                  </p:nvSpPr>
                  <p:spPr>
                    <a:xfrm>
                      <a:off x="1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3" name="立方体 802"/>
                    <p:cNvSpPr/>
                    <p:nvPr/>
                  </p:nvSpPr>
                  <p:spPr>
                    <a:xfrm>
                      <a:off x="2421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4" name="立方体 803"/>
                    <p:cNvSpPr/>
                    <p:nvPr/>
                  </p:nvSpPr>
                  <p:spPr>
                    <a:xfrm>
                      <a:off x="2849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5" name="立方体 804"/>
                    <p:cNvSpPr/>
                    <p:nvPr/>
                  </p:nvSpPr>
                  <p:spPr>
                    <a:xfrm>
                      <a:off x="3277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6" name="立方体 805"/>
                    <p:cNvSpPr/>
                    <p:nvPr/>
                  </p:nvSpPr>
                  <p:spPr>
                    <a:xfrm>
                      <a:off x="3706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7" name="立方体 806"/>
                    <p:cNvSpPr/>
                    <p:nvPr/>
                  </p:nvSpPr>
                  <p:spPr>
                    <a:xfrm>
                      <a:off x="4134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8" name="立方体 807"/>
                    <p:cNvSpPr/>
                    <p:nvPr/>
                  </p:nvSpPr>
                  <p:spPr>
                    <a:xfrm>
                      <a:off x="4563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09" name="立方体 808"/>
                    <p:cNvSpPr/>
                    <p:nvPr/>
                  </p:nvSpPr>
                  <p:spPr>
                    <a:xfrm>
                      <a:off x="4992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10" name="立方体 809"/>
                    <p:cNvSpPr/>
                    <p:nvPr/>
                  </p:nvSpPr>
                  <p:spPr>
                    <a:xfrm>
                      <a:off x="5420" y="529"/>
                      <a:ext cx="561" cy="601"/>
                    </a:xfrm>
                    <a:prstGeom prst="cube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1639" name="右大括号 1638"/>
            <p:cNvSpPr/>
            <p:nvPr/>
          </p:nvSpPr>
          <p:spPr>
            <a:xfrm rot="10800000">
              <a:off x="750" y="1736"/>
              <a:ext cx="298" cy="2154"/>
            </a:xfrm>
            <a:prstGeom prst="rightBrac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40" name="文本框 1639"/>
            <p:cNvSpPr txBox="1"/>
            <p:nvPr/>
          </p:nvSpPr>
          <p:spPr>
            <a:xfrm>
              <a:off x="242" y="2569"/>
              <a:ext cx="1077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H</a:t>
              </a:r>
              <a:endParaRPr lang="en-US" altLang="zh-CN" sz="1400"/>
            </a:p>
          </p:txBody>
        </p:sp>
        <p:sp>
          <p:nvSpPr>
            <p:cNvPr id="1641" name="右大括号 1640"/>
            <p:cNvSpPr/>
            <p:nvPr/>
          </p:nvSpPr>
          <p:spPr>
            <a:xfrm rot="16200000">
              <a:off x="2702" y="-269"/>
              <a:ext cx="298" cy="2691"/>
            </a:xfrm>
            <a:prstGeom prst="rightBrac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42" name="文本框 1641"/>
            <p:cNvSpPr txBox="1"/>
            <p:nvPr/>
          </p:nvSpPr>
          <p:spPr>
            <a:xfrm>
              <a:off x="2579" y="439"/>
              <a:ext cx="1077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W</a:t>
              </a:r>
              <a:endParaRPr lang="en-US" altLang="zh-CN" sz="1400"/>
            </a:p>
          </p:txBody>
        </p:sp>
        <p:sp>
          <p:nvSpPr>
            <p:cNvPr id="1643" name="左大括号 1642"/>
            <p:cNvSpPr/>
            <p:nvPr/>
          </p:nvSpPr>
          <p:spPr>
            <a:xfrm rot="2580000">
              <a:off x="1022" y="1080"/>
              <a:ext cx="283" cy="599"/>
            </a:xfrm>
            <a:prstGeom prst="leftBrac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44" name="文本框 1643"/>
            <p:cNvSpPr txBox="1"/>
            <p:nvPr/>
          </p:nvSpPr>
          <p:spPr>
            <a:xfrm>
              <a:off x="659" y="894"/>
              <a:ext cx="1077" cy="5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/>
                <a:t>C</a:t>
              </a:r>
              <a:endParaRPr lang="en-US" altLang="zh-CN" sz="1400"/>
            </a:p>
          </p:txBody>
        </p:sp>
      </p:grpSp>
      <p:cxnSp>
        <p:nvCxnSpPr>
          <p:cNvPr id="1664" name="直接箭头连接符 1663"/>
          <p:cNvCxnSpPr/>
          <p:nvPr/>
        </p:nvCxnSpPr>
        <p:spPr>
          <a:xfrm>
            <a:off x="4862830" y="838835"/>
            <a:ext cx="546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65" name="直接箭头连接符 1664"/>
          <p:cNvCxnSpPr>
            <a:stCxn id="1551" idx="3"/>
          </p:cNvCxnSpPr>
          <p:nvPr/>
        </p:nvCxnSpPr>
        <p:spPr>
          <a:xfrm>
            <a:off x="6231890" y="1442085"/>
            <a:ext cx="3371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66" name="直接箭头连接符 1665"/>
          <p:cNvCxnSpPr/>
          <p:nvPr/>
        </p:nvCxnSpPr>
        <p:spPr>
          <a:xfrm>
            <a:off x="3952240" y="2775585"/>
            <a:ext cx="5137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78" name="乘号 1677"/>
          <p:cNvSpPr/>
          <p:nvPr/>
        </p:nvSpPr>
        <p:spPr>
          <a:xfrm>
            <a:off x="5408930" y="675640"/>
            <a:ext cx="360045" cy="332105"/>
          </a:xfrm>
          <a:prstGeom prst="mathMultiply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79" name="乘号 1678"/>
          <p:cNvSpPr/>
          <p:nvPr/>
        </p:nvSpPr>
        <p:spPr>
          <a:xfrm>
            <a:off x="6569075" y="1278890"/>
            <a:ext cx="360045" cy="332105"/>
          </a:xfrm>
          <a:prstGeom prst="mathMultiply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80" name="乘号 1679"/>
          <p:cNvSpPr/>
          <p:nvPr/>
        </p:nvSpPr>
        <p:spPr>
          <a:xfrm>
            <a:off x="4445000" y="2618740"/>
            <a:ext cx="360045" cy="332105"/>
          </a:xfrm>
          <a:prstGeom prst="mathMultiply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81" name="直接箭头连接符 1680"/>
          <p:cNvCxnSpPr>
            <a:endCxn id="1680" idx="2"/>
          </p:cNvCxnSpPr>
          <p:nvPr/>
        </p:nvCxnSpPr>
        <p:spPr>
          <a:xfrm flipH="1" flipV="1">
            <a:off x="4718685" y="2870835"/>
            <a:ext cx="2242185" cy="134747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82" name="直接箭头连接符 1681"/>
          <p:cNvCxnSpPr>
            <a:endCxn id="1679" idx="2"/>
          </p:cNvCxnSpPr>
          <p:nvPr/>
        </p:nvCxnSpPr>
        <p:spPr>
          <a:xfrm flipH="1" flipV="1">
            <a:off x="6842760" y="1530985"/>
            <a:ext cx="452755" cy="254889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86" name="肘形连接符 1685"/>
          <p:cNvCxnSpPr>
            <a:endCxn id="1678" idx="2"/>
          </p:cNvCxnSpPr>
          <p:nvPr/>
        </p:nvCxnSpPr>
        <p:spPr>
          <a:xfrm rot="16200000" flipV="1">
            <a:off x="4981575" y="1628140"/>
            <a:ext cx="3166745" cy="1765935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90" name="文本框 1689"/>
          <p:cNvSpPr txBox="1"/>
          <p:nvPr/>
        </p:nvSpPr>
        <p:spPr>
          <a:xfrm>
            <a:off x="5714365" y="690880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Cx1x1</a:t>
            </a:r>
            <a:endParaRPr lang="en-US" altLang="zh-CN" sz="1200"/>
          </a:p>
        </p:txBody>
      </p:sp>
      <p:sp>
        <p:nvSpPr>
          <p:cNvPr id="1692" name="文本框 1691"/>
          <p:cNvSpPr txBox="1"/>
          <p:nvPr/>
        </p:nvSpPr>
        <p:spPr>
          <a:xfrm rot="4740000">
            <a:off x="6271895" y="1862455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Cx1x1</a:t>
            </a:r>
            <a:endParaRPr lang="en-US" altLang="zh-CN" sz="1200"/>
          </a:p>
        </p:txBody>
      </p:sp>
      <p:sp>
        <p:nvSpPr>
          <p:cNvPr id="1693" name="文本框 1692"/>
          <p:cNvSpPr txBox="1"/>
          <p:nvPr/>
        </p:nvSpPr>
        <p:spPr>
          <a:xfrm rot="1920000">
            <a:off x="4594225" y="3088640"/>
            <a:ext cx="101600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Cx1x1</a:t>
            </a:r>
            <a:endParaRPr lang="en-US" altLang="zh-CN" sz="1200"/>
          </a:p>
        </p:txBody>
      </p:sp>
      <p:sp>
        <p:nvSpPr>
          <p:cNvPr id="1694" name="加号 1693"/>
          <p:cNvSpPr/>
          <p:nvPr/>
        </p:nvSpPr>
        <p:spPr>
          <a:xfrm>
            <a:off x="7870825" y="1236345"/>
            <a:ext cx="432000" cy="432000"/>
          </a:xfrm>
          <a:prstGeom prst="mathPl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96" name="直接箭头连接符 1695"/>
          <p:cNvCxnSpPr>
            <a:stCxn id="1679" idx="1"/>
            <a:endCxn id="1694" idx="2"/>
          </p:cNvCxnSpPr>
          <p:nvPr/>
        </p:nvCxnSpPr>
        <p:spPr>
          <a:xfrm>
            <a:off x="6842760" y="1358900"/>
            <a:ext cx="1085215" cy="93345"/>
          </a:xfrm>
          <a:prstGeom prst="straightConnector1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97" name="直接箭头连接符 1696"/>
          <p:cNvCxnSpPr>
            <a:stCxn id="1678" idx="3"/>
            <a:endCxn id="1694" idx="3"/>
          </p:cNvCxnSpPr>
          <p:nvPr/>
        </p:nvCxnSpPr>
        <p:spPr>
          <a:xfrm>
            <a:off x="5495290" y="927735"/>
            <a:ext cx="2591435" cy="365760"/>
          </a:xfrm>
          <a:prstGeom prst="straightConnector1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98" name="直接箭头连接符 1697"/>
          <p:cNvCxnSpPr>
            <a:stCxn id="1680" idx="1"/>
            <a:endCxn id="1694" idx="1"/>
          </p:cNvCxnSpPr>
          <p:nvPr/>
        </p:nvCxnSpPr>
        <p:spPr>
          <a:xfrm flipV="1">
            <a:off x="4718685" y="1610995"/>
            <a:ext cx="3368040" cy="1087755"/>
          </a:xfrm>
          <a:prstGeom prst="straightConnector1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 rot="0">
            <a:off x="9635490" y="742315"/>
            <a:ext cx="1979930" cy="1656080"/>
            <a:chOff x="296" y="399"/>
            <a:chExt cx="4457" cy="3741"/>
          </a:xfrm>
          <a:gradFill>
            <a:gsLst>
              <a:gs pos="45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8900000" scaled="1"/>
          </a:gradFill>
        </p:grpSpPr>
        <p:grpSp>
          <p:nvGrpSpPr>
            <p:cNvPr id="5" name="组合 4"/>
            <p:cNvGrpSpPr/>
            <p:nvPr/>
          </p:nvGrpSpPr>
          <p:grpSpPr>
            <a:xfrm rot="0">
              <a:off x="589" y="399"/>
              <a:ext cx="4164" cy="3439"/>
              <a:chOff x="207" y="553"/>
              <a:chExt cx="4164" cy="3602"/>
            </a:xfrm>
            <a:grpFill/>
          </p:grpSpPr>
          <p:grpSp>
            <p:nvGrpSpPr>
              <p:cNvPr id="6" name="组合 5"/>
              <p:cNvGrpSpPr/>
              <p:nvPr/>
            </p:nvGrpSpPr>
            <p:grpSpPr>
              <a:xfrm>
                <a:off x="407" y="553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8" name="立方体 7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" name="立方体 8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" name="立方体 9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" name="立方体 10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立方体 11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立方体 12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" name="立方体 13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立方体 14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6" name="立方体 15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" name="立方体 16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" name="立方体 17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9" name="立方体 18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立方体 19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4" name="立方体 23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立方体 27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9" name="立方体 28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立方体 29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2" name="立方体 361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3" name="立方体 362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4" name="立方体 363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5" name="立方体 364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6" name="立方体 365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7" name="立方体 366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8" name="立方体 367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9" name="立方体 368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0" name="立方体 369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1" name="立方体 370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2" name="立方体 371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3" name="立方体 372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4" name="立方体 373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5" name="立方体 374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6" name="立方体 375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7" name="立方体 376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8" name="立方体 377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9" name="立方体 378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0" name="立方体 379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81" name="组合 380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382" name="立方体 381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3" name="立方体 382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4" name="立方体 383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5" name="立方体 384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6" name="立方体 385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7" name="立方体 386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8" name="立方体 387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9" name="立方体 388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0" name="立方体 389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1" name="立方体 390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2" name="立方体 391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3" name="立方体 392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4" name="立方体 393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5" name="立方体 394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6" name="立方体 395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7" name="立方体 396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8" name="立方体 397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9" name="立方体 398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0" name="立方体 399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1" name="立方体 400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2" name="立方体 401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3" name="立方体 402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4" name="立方体 403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5" name="立方体 404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6" name="立方体 405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7" name="立方体 406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8" name="立方体 407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9" name="立方体 408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0" name="立方体 409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1" name="立方体 410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2" name="立方体 411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3" name="立方体 412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4" name="立方体 413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5" name="立方体 414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6" name="立方体 415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7" name="立方体 416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18" name="组合 417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419" name="立方体 418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0" name="立方体 419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1" name="立方体 420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2" name="立方体 421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3" name="立方体 422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4" name="立方体 423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5" name="立方体 424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6" name="立方体 425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7" name="立方体 426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8" name="立方体 427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9" name="立方体 428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0" name="立方体 429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1" name="立方体 430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2" name="立方体 431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3" name="立方体 432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4" name="立方体 433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5" name="立方体 434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6" name="立方体 435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7" name="立方体 436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8" name="立方体 437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9" name="立方体 438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0" name="立方体 439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1" name="立方体 440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2" name="立方体 441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3" name="立方体 442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4" name="立方体 443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5" name="立方体 444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6" name="立方体 445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7" name="立方体 446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8" name="立方体 447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9" name="立方体 448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0" name="立方体 449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1" name="立方体 450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2" name="立方体 451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3" name="立方体 452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4" name="立方体 453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455" name="组合 454"/>
              <p:cNvGrpSpPr/>
              <p:nvPr/>
            </p:nvGrpSpPr>
            <p:grpSpPr>
              <a:xfrm>
                <a:off x="306" y="661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456" name="组合 455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457" name="立方体 456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8" name="立方体 457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9" name="立方体 458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0" name="立方体 459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1" name="立方体 460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2" name="立方体 461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3" name="立方体 462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4" name="立方体 463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5" name="立方体 464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6" name="立方体 465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7" name="立方体 466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8" name="立方体 467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9" name="立方体 468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0" name="立方体 469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1" name="立方体 470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2" name="立方体 471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3" name="立方体 472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1" name="立方体 810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2" name="立方体 811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3" name="立方体 812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4" name="立方体 813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5" name="立方体 814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6" name="立方体 815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7" name="立方体 816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8" name="立方体 817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19" name="立方体 818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0" name="立方体 819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1" name="立方体 820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2" name="立方体 821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3" name="立方体 822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4" name="立方体 823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5" name="立方体 824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6" name="立方体 825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7" name="立方体 826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8" name="立方体 827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29" name="立方体 828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830" name="组合 829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831" name="立方体 830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2" name="立方体 831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3" name="立方体 832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4" name="立方体 833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5" name="立方体 834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6" name="立方体 835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7" name="立方体 836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8" name="立方体 837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39" name="立方体 838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0" name="立方体 839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1" name="立方体 840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2" name="立方体 841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3" name="立方体 842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4" name="立方体 843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5" name="立方体 844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6" name="立方体 845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7" name="立方体 846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8" name="立方体 847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49" name="立方体 848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0" name="立方体 849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1" name="立方体 850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2" name="立方体 851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3" name="立方体 852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4" name="立方体 853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5" name="立方体 854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6" name="立方体 855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7" name="立方体 856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8" name="立方体 857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59" name="立方体 858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0" name="立方体 859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1" name="立方体 860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2" name="立方体 861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3" name="立方体 862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4" name="立方体 863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5" name="立方体 864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6" name="立方体 865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867" name="组合 866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868" name="立方体 867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9" name="立方体 868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0" name="立方体 869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1" name="立方体 870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2" name="立方体 871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3" name="立方体 872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4" name="立方体 873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5" name="立方体 874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6" name="立方体 875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7" name="立方体 876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8" name="立方体 877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9" name="立方体 878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0" name="立方体 879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1" name="立方体 880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2" name="立方体 881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3" name="立方体 882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4" name="立方体 883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5" name="立方体 884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6" name="立方体 885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7" name="立方体 886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8" name="立方体 887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89" name="立方体 888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0" name="立方体 889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1" name="立方体 890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2" name="立方体 891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3" name="立方体 892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4" name="立方体 893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5" name="立方体 894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6" name="立方体 895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7" name="立方体 896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8" name="立方体 897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99" name="立方体 898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0" name="立方体 899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1" name="立方体 900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2" name="立方体 901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3" name="立方体 902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904" name="组合 903"/>
              <p:cNvGrpSpPr/>
              <p:nvPr/>
            </p:nvGrpSpPr>
            <p:grpSpPr>
              <a:xfrm>
                <a:off x="207" y="769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905" name="组合 904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906" name="立方体 905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7" name="立方体 906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8" name="立方体 907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09" name="立方体 908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0" name="立方体 909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1" name="立方体 910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2" name="立方体 911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3" name="立方体 912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4" name="立方体 913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5" name="立方体 914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6" name="立方体 915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7" name="立方体 916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8" name="立方体 917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9" name="立方体 918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0" name="立方体 919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1" name="立方体 920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2" name="立方体 921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3" name="立方体 922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4" name="立方体 923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5" name="立方体 924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6" name="立方体 925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7" name="立方体 926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8" name="立方体 927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29" name="立方体 928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0" name="立方体 929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1" name="立方体 930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2" name="立方体 931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3" name="立方体 932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4" name="立方体 933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5" name="立方体 934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6" name="立方体 935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7" name="立方体 936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8" name="立方体 937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39" name="立方体 938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0" name="立方体 939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1" name="立方体 940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942" name="组合 941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943" name="立方体 942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4" name="立方体 943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5" name="立方体 944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6" name="立方体 945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7" name="立方体 946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8" name="立方体 947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49" name="立方体 948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0" name="立方体 949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1" name="立方体 950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2" name="立方体 951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3" name="立方体 952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4" name="立方体 953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5" name="立方体 954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6" name="立方体 955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7" name="立方体 956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8" name="立方体 957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59" name="立方体 958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0" name="立方体 959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1" name="立方体 960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2" name="立方体 961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3" name="立方体 962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4" name="立方体 963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5" name="立方体 964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6" name="立方体 965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7" name="立方体 966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8" name="立方体 967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69" name="立方体 968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0" name="立方体 969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1" name="立方体 970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2" name="立方体 971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3" name="立方体 972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4" name="立方体 973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5" name="立方体 974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6" name="立方体 975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7" name="立方体 976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8" name="立方体 977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979" name="组合 978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980" name="立方体 979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1" name="立方体 980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2" name="立方体 981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3" name="立方体 982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4" name="立方体 983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5" name="立方体 984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6" name="立方体 985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7" name="立方体 986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8" name="立方体 987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9" name="立方体 988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0" name="立方体 989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1" name="立方体 990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2" name="立方体 991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3" name="立方体 992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4" name="立方体 993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5" name="立方体 994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6" name="立方体 995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7" name="立方体 996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8" name="立方体 997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9" name="立方体 998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0" name="立方体 999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1" name="立方体 1000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2" name="立方体 1001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3" name="立方体 1002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4" name="立方体 1003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5" name="立方体 1004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6" name="立方体 1005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7" name="立方体 1006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8" name="立方体 1007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09" name="立方体 1008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0" name="立方体 1009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1" name="立方体 1010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2" name="立方体 1011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3" name="立方体 1012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4" name="立方体 1013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5" name="立方体 1014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</p:grpSp>
        <p:grpSp>
          <p:nvGrpSpPr>
            <p:cNvPr id="1016" name="组合 1015"/>
            <p:cNvGrpSpPr/>
            <p:nvPr/>
          </p:nvGrpSpPr>
          <p:grpSpPr>
            <a:xfrm rot="0">
              <a:off x="296" y="702"/>
              <a:ext cx="4164" cy="3439"/>
              <a:chOff x="207" y="553"/>
              <a:chExt cx="4164" cy="3602"/>
            </a:xfrm>
            <a:grpFill/>
          </p:grpSpPr>
          <p:grpSp>
            <p:nvGrpSpPr>
              <p:cNvPr id="1017" name="组合 1016"/>
              <p:cNvGrpSpPr/>
              <p:nvPr/>
            </p:nvGrpSpPr>
            <p:grpSpPr>
              <a:xfrm>
                <a:off x="407" y="553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1018" name="组合 1017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019" name="立方体 1018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0" name="立方体 1019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1" name="立方体 1020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2" name="立方体 1021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3" name="立方体 1022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4" name="立方体 1023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5" name="立方体 1024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6" name="立方体 1025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7" name="立方体 1026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8" name="立方体 1027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29" name="立方体 1028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0" name="立方体 1029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1" name="立方体 1030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2" name="立方体 1031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3" name="立方体 1032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4" name="立方体 1033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5" name="立方体 1034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6" name="立方体 1035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7" name="立方体 1036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8" name="立方体 1037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9" name="立方体 1038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0" name="立方体 1039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1" name="立方体 1040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2" name="立方体 1041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3" name="立方体 1042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4" name="立方体 1043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5" name="立方体 1044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6" name="立方体 1045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7" name="立方体 1046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8" name="立方体 1047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9" name="立方体 1048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0" name="立方体 1049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1" name="立方体 1050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2" name="立方体 1051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3" name="立方体 1052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4" name="立方体 1053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055" name="组合 1054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056" name="立方体 1055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7" name="立方体 1056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8" name="立方体 1057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9" name="立方体 1058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0" name="立方体 1059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1" name="立方体 1060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2" name="立方体 1061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3" name="立方体 1062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4" name="立方体 1063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5" name="立方体 1064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6" name="立方体 1065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7" name="立方体 1066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8" name="立方体 1067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9" name="立方体 1068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0" name="立方体 1069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1" name="立方体 1070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2" name="立方体 1071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3" name="立方体 1072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4" name="立方体 1073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5" name="立方体 1074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6" name="立方体 1075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7" name="立方体 1076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8" name="立方体 1077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9" name="立方体 1078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0" name="立方体 1079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1" name="立方体 1080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2" name="立方体 1081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3" name="立方体 1082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4" name="立方体 1083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5" name="立方体 1084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6" name="立方体 1085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7" name="立方体 1086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8" name="立方体 1087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89" name="立方体 1088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0" name="立方体 1089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1" name="立方体 1090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092" name="组合 1091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093" name="立方体 1092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4" name="立方体 1093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5" name="立方体 1094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6" name="立方体 1095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7" name="立方体 1096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8" name="立方体 1097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9" name="立方体 1098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0" name="立方体 1099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1" name="立方体 1100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2" name="立方体 1101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3" name="立方体 1102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4" name="立方体 1103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5" name="立方体 1104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6" name="立方体 1105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7" name="立方体 1106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8" name="立方体 1107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09" name="立方体 1108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0" name="立方体 1109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1" name="立方体 1110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2" name="立方体 1111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3" name="立方体 1112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4" name="立方体 1113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5" name="立方体 1114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6" name="立方体 1115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7" name="立方体 1116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8" name="立方体 1117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9" name="立方体 1118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0" name="立方体 1119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1" name="立方体 1120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2" name="立方体 1121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3" name="立方体 1122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4" name="立方体 1123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5" name="立方体 1124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6" name="立方体 1125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7" name="立方体 1126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8" name="立方体 1127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1129" name="组合 1128"/>
              <p:cNvGrpSpPr/>
              <p:nvPr/>
            </p:nvGrpSpPr>
            <p:grpSpPr>
              <a:xfrm>
                <a:off x="306" y="661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1130" name="组合 1129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131" name="立方体 1130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2" name="立方体 1131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3" name="立方体 1132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4" name="立方体 1133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5" name="立方体 1134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6" name="立方体 1135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7" name="立方体 1136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8" name="立方体 1137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9" name="立方体 1138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0" name="立方体 1139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1" name="立方体 1140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2" name="立方体 1141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3" name="立方体 1142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4" name="立方体 1143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5" name="立方体 1144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6" name="立方体 1145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7" name="立方体 1146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8" name="立方体 1147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49" name="立方体 1148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0" name="立方体 1149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1" name="立方体 1150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2" name="立方体 1151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3" name="立方体 1152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4" name="立方体 1153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5" name="立方体 1154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6" name="立方体 1155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7" name="立方体 1156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8" name="立方体 1157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9" name="立方体 1158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0" name="立方体 1159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1" name="立方体 1160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2" name="立方体 1161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3" name="立方体 1162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4" name="立方体 1163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5" name="立方体 1164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6" name="立方体 1165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167" name="组合 1166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168" name="立方体 1167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69" name="立方体 1168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0" name="立方体 1169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1" name="立方体 1170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2" name="立方体 1171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3" name="立方体 1172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4" name="立方体 1173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5" name="立方体 1174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6" name="立方体 1175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7" name="立方体 1176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8" name="立方体 1177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9" name="立方体 1178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0" name="立方体 1179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1" name="立方体 1180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2" name="立方体 1181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3" name="立方体 1182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4" name="立方体 1183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5" name="立方体 1184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6" name="立方体 1185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7" name="立方体 1186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8" name="立方体 1187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89" name="立方体 1188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0" name="立方体 1189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1" name="立方体 1190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2" name="立方体 1191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3" name="立方体 1192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4" name="立方体 1193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5" name="立方体 1194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6" name="立方体 1195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7" name="立方体 1196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8" name="立方体 1197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99" name="立方体 1198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0" name="立方体 1199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1" name="立方体 1200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2" name="立方体 1201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3" name="立方体 1202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204" name="组合 1203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205" name="立方体 1204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6" name="立方体 1205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7" name="立方体 1206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8" name="立方体 1207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09" name="立方体 1208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0" name="立方体 1209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1" name="立方体 1210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2" name="立方体 1211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3" name="立方体 1212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4" name="立方体 1213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5" name="立方体 1214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6" name="立方体 1215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7" name="立方体 1216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8" name="立方体 1217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19" name="立方体 1218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0" name="立方体 1219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1" name="立方体 1220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2" name="立方体 1221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3" name="立方体 1222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4" name="立方体 1223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5" name="立方体 1224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6" name="立方体 1225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7" name="立方体 1226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8" name="立方体 1227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29" name="立方体 1228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0" name="立方体 1229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1" name="立方体 1230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2" name="立方体 1231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3" name="立方体 1232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4" name="立方体 1233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5" name="立方体 1234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6" name="立方体 1235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7" name="立方体 1236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8" name="立方体 1237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9" name="立方体 1238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0" name="立方体 1239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1241" name="组合 1240"/>
              <p:cNvGrpSpPr/>
              <p:nvPr/>
            </p:nvGrpSpPr>
            <p:grpSpPr>
              <a:xfrm>
                <a:off x="207" y="769"/>
                <a:ext cx="3964" cy="3386"/>
                <a:chOff x="409" y="918"/>
                <a:chExt cx="5267" cy="4375"/>
              </a:xfrm>
              <a:grpFill/>
            </p:grpSpPr>
            <p:grpSp>
              <p:nvGrpSpPr>
                <p:cNvPr id="1242" name="组合 1241"/>
                <p:cNvGrpSpPr/>
                <p:nvPr/>
              </p:nvGrpSpPr>
              <p:grpSpPr>
                <a:xfrm>
                  <a:off x="410" y="3743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243" name="立方体 1242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4" name="立方体 1243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5" name="立方体 1244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6" name="立方体 1245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7" name="立方体 1246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8" name="立方体 1247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49" name="立方体 1248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0" name="立方体 1249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1" name="立方体 1250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2" name="立方体 1251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3" name="立方体 1252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4" name="立方体 1253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5" name="立方体 1254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6" name="立方体 1255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7" name="立方体 1256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8" name="立方体 1257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59" name="立方体 1258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0" name="立方体 1259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1" name="立方体 1260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2" name="立方体 1261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3" name="立方体 1262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4" name="立方体 1263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5" name="立方体 1264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6" name="立方体 1265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7" name="立方体 1266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8" name="立方体 1267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69" name="立方体 1268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0" name="立方体 1269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1" name="立方体 1270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2" name="立方体 1271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3" name="立方体 1272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4" name="立方体 1273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5" name="立方体 1274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6" name="立方体 1275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7" name="立方体 1276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78" name="立方体 1277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279" name="组合 1278"/>
                <p:cNvGrpSpPr/>
                <p:nvPr/>
              </p:nvGrpSpPr>
              <p:grpSpPr>
                <a:xfrm>
                  <a:off x="410" y="2332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280" name="立方体 1279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1" name="立方体 1280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2" name="立方体 1281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3" name="立方体 1282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4" name="立方体 1283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5" name="立方体 1284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6" name="立方体 1285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7" name="立方体 1286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8" name="立方体 1287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89" name="立方体 1288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0" name="立方体 1289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1" name="立方体 1290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2" name="立方体 1291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3" name="立方体 1292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4" name="立方体 1293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5" name="立方体 1294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6" name="立方体 1295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7" name="立方体 1296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8" name="立方体 1297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99" name="立方体 1298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0" name="立方体 1299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1" name="立方体 1300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2" name="立方体 1301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3" name="立方体 1302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4" name="立方体 1303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5" name="立方体 1304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6" name="立方体 1305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7" name="立方体 1306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8" name="立方体 1307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09" name="立方体 1308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0" name="立方体 1309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1" name="立方体 1310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2" name="立方体 1311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3" name="立方体 1312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4" name="立方体 1313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5" name="立方体 1314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316" name="组合 1315"/>
                <p:cNvGrpSpPr/>
                <p:nvPr/>
              </p:nvGrpSpPr>
              <p:grpSpPr>
                <a:xfrm>
                  <a:off x="409" y="918"/>
                  <a:ext cx="5267" cy="1551"/>
                  <a:chOff x="707" y="529"/>
                  <a:chExt cx="5274" cy="1521"/>
                </a:xfrm>
                <a:grpFill/>
              </p:grpSpPr>
              <p:sp>
                <p:nvSpPr>
                  <p:cNvPr id="1317" name="立方体 1316"/>
                  <p:cNvSpPr/>
                  <p:nvPr/>
                </p:nvSpPr>
                <p:spPr>
                  <a:xfrm>
                    <a:off x="70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8" name="立方体 1317"/>
                  <p:cNvSpPr/>
                  <p:nvPr/>
                </p:nvSpPr>
                <p:spPr>
                  <a:xfrm>
                    <a:off x="113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19" name="立方体 1318"/>
                  <p:cNvSpPr/>
                  <p:nvPr/>
                </p:nvSpPr>
                <p:spPr>
                  <a:xfrm>
                    <a:off x="156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0" name="立方体 1319"/>
                  <p:cNvSpPr/>
                  <p:nvPr/>
                </p:nvSpPr>
                <p:spPr>
                  <a:xfrm>
                    <a:off x="1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1" name="立方体 1320"/>
                  <p:cNvSpPr/>
                  <p:nvPr/>
                </p:nvSpPr>
                <p:spPr>
                  <a:xfrm>
                    <a:off x="2421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2" name="立方体 1321"/>
                  <p:cNvSpPr/>
                  <p:nvPr/>
                </p:nvSpPr>
                <p:spPr>
                  <a:xfrm>
                    <a:off x="2849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3" name="立方体 1322"/>
                  <p:cNvSpPr/>
                  <p:nvPr/>
                </p:nvSpPr>
                <p:spPr>
                  <a:xfrm>
                    <a:off x="3277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4" name="立方体 1323"/>
                  <p:cNvSpPr/>
                  <p:nvPr/>
                </p:nvSpPr>
                <p:spPr>
                  <a:xfrm>
                    <a:off x="3706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5" name="立方体 1324"/>
                  <p:cNvSpPr/>
                  <p:nvPr/>
                </p:nvSpPr>
                <p:spPr>
                  <a:xfrm>
                    <a:off x="4134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6" name="立方体 1325"/>
                  <p:cNvSpPr/>
                  <p:nvPr/>
                </p:nvSpPr>
                <p:spPr>
                  <a:xfrm>
                    <a:off x="4563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7" name="立方体 1326"/>
                  <p:cNvSpPr/>
                  <p:nvPr/>
                </p:nvSpPr>
                <p:spPr>
                  <a:xfrm>
                    <a:off x="4992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8" name="立方体 1327"/>
                  <p:cNvSpPr/>
                  <p:nvPr/>
                </p:nvSpPr>
                <p:spPr>
                  <a:xfrm>
                    <a:off x="5420" y="1450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29" name="立方体 1328"/>
                  <p:cNvSpPr/>
                  <p:nvPr/>
                </p:nvSpPr>
                <p:spPr>
                  <a:xfrm>
                    <a:off x="70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0" name="立方体 1329"/>
                  <p:cNvSpPr/>
                  <p:nvPr/>
                </p:nvSpPr>
                <p:spPr>
                  <a:xfrm>
                    <a:off x="113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1" name="立方体 1330"/>
                  <p:cNvSpPr/>
                  <p:nvPr/>
                </p:nvSpPr>
                <p:spPr>
                  <a:xfrm>
                    <a:off x="156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2" name="立方体 1331"/>
                  <p:cNvSpPr/>
                  <p:nvPr/>
                </p:nvSpPr>
                <p:spPr>
                  <a:xfrm>
                    <a:off x="1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3" name="立方体 1332"/>
                  <p:cNvSpPr/>
                  <p:nvPr/>
                </p:nvSpPr>
                <p:spPr>
                  <a:xfrm>
                    <a:off x="2422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4" name="立方体 1333"/>
                  <p:cNvSpPr/>
                  <p:nvPr/>
                </p:nvSpPr>
                <p:spPr>
                  <a:xfrm>
                    <a:off x="2850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5" name="立方体 1334"/>
                  <p:cNvSpPr/>
                  <p:nvPr/>
                </p:nvSpPr>
                <p:spPr>
                  <a:xfrm>
                    <a:off x="3278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6" name="立方体 1335"/>
                  <p:cNvSpPr/>
                  <p:nvPr/>
                </p:nvSpPr>
                <p:spPr>
                  <a:xfrm>
                    <a:off x="3707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7" name="立方体 1336"/>
                  <p:cNvSpPr/>
                  <p:nvPr/>
                </p:nvSpPr>
                <p:spPr>
                  <a:xfrm>
                    <a:off x="4135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8" name="立方体 1337"/>
                  <p:cNvSpPr/>
                  <p:nvPr/>
                </p:nvSpPr>
                <p:spPr>
                  <a:xfrm>
                    <a:off x="4564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39" name="立方体 1338"/>
                  <p:cNvSpPr/>
                  <p:nvPr/>
                </p:nvSpPr>
                <p:spPr>
                  <a:xfrm>
                    <a:off x="4993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0" name="立方体 1339"/>
                  <p:cNvSpPr/>
                  <p:nvPr/>
                </p:nvSpPr>
                <p:spPr>
                  <a:xfrm>
                    <a:off x="5421" y="994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1" name="立方体 1340"/>
                  <p:cNvSpPr/>
                  <p:nvPr/>
                </p:nvSpPr>
                <p:spPr>
                  <a:xfrm>
                    <a:off x="70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2" name="立方体 1341"/>
                  <p:cNvSpPr/>
                  <p:nvPr/>
                </p:nvSpPr>
                <p:spPr>
                  <a:xfrm>
                    <a:off x="113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3" name="立方体 1342"/>
                  <p:cNvSpPr/>
                  <p:nvPr/>
                </p:nvSpPr>
                <p:spPr>
                  <a:xfrm>
                    <a:off x="156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4" name="立方体 1343"/>
                  <p:cNvSpPr/>
                  <p:nvPr/>
                </p:nvSpPr>
                <p:spPr>
                  <a:xfrm>
                    <a:off x="1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5" name="立方体 1344"/>
                  <p:cNvSpPr/>
                  <p:nvPr/>
                </p:nvSpPr>
                <p:spPr>
                  <a:xfrm>
                    <a:off x="2421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6" name="立方体 1345"/>
                  <p:cNvSpPr/>
                  <p:nvPr/>
                </p:nvSpPr>
                <p:spPr>
                  <a:xfrm>
                    <a:off x="2849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7" name="立方体 1346"/>
                  <p:cNvSpPr/>
                  <p:nvPr/>
                </p:nvSpPr>
                <p:spPr>
                  <a:xfrm>
                    <a:off x="3277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8" name="立方体 1347"/>
                  <p:cNvSpPr/>
                  <p:nvPr/>
                </p:nvSpPr>
                <p:spPr>
                  <a:xfrm>
                    <a:off x="3706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9" name="立方体 1348"/>
                  <p:cNvSpPr/>
                  <p:nvPr/>
                </p:nvSpPr>
                <p:spPr>
                  <a:xfrm>
                    <a:off x="4134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50" name="立方体 1349"/>
                  <p:cNvSpPr/>
                  <p:nvPr/>
                </p:nvSpPr>
                <p:spPr>
                  <a:xfrm>
                    <a:off x="4563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51" name="立方体 1350"/>
                  <p:cNvSpPr/>
                  <p:nvPr/>
                </p:nvSpPr>
                <p:spPr>
                  <a:xfrm>
                    <a:off x="4992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52" name="立方体 1351"/>
                  <p:cNvSpPr/>
                  <p:nvPr/>
                </p:nvSpPr>
                <p:spPr>
                  <a:xfrm>
                    <a:off x="5420" y="529"/>
                    <a:ext cx="561" cy="601"/>
                  </a:xfrm>
                  <a:prstGeom prst="cube">
                    <a:avLst/>
                  </a:prstGeom>
                  <a:grpFill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</p:grpSp>
          </p:grpSp>
        </p:grpSp>
      </p:grpSp>
      <p:sp>
        <p:nvSpPr>
          <p:cNvPr id="1353" name="右大括号 1352"/>
          <p:cNvSpPr/>
          <p:nvPr/>
        </p:nvSpPr>
        <p:spPr>
          <a:xfrm rot="10800000">
            <a:off x="9418320" y="1031240"/>
            <a:ext cx="189230" cy="1367790"/>
          </a:xfrm>
          <a:prstGeom prst="righ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54" name="文本框 1353"/>
          <p:cNvSpPr txBox="1"/>
          <p:nvPr/>
        </p:nvSpPr>
        <p:spPr>
          <a:xfrm>
            <a:off x="9095740" y="1560195"/>
            <a:ext cx="683895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H</a:t>
            </a:r>
            <a:endParaRPr lang="en-US" altLang="zh-CN" sz="1400"/>
          </a:p>
        </p:txBody>
      </p:sp>
      <p:sp>
        <p:nvSpPr>
          <p:cNvPr id="1355" name="右大括号 1354"/>
          <p:cNvSpPr/>
          <p:nvPr/>
        </p:nvSpPr>
        <p:spPr>
          <a:xfrm rot="16200000">
            <a:off x="10657840" y="-241935"/>
            <a:ext cx="189230" cy="1708785"/>
          </a:xfrm>
          <a:prstGeom prst="righ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56" name="文本框 1355"/>
          <p:cNvSpPr txBox="1"/>
          <p:nvPr/>
        </p:nvSpPr>
        <p:spPr>
          <a:xfrm>
            <a:off x="10579735" y="207645"/>
            <a:ext cx="683895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W</a:t>
            </a:r>
            <a:endParaRPr lang="en-US" altLang="zh-CN" sz="1400"/>
          </a:p>
        </p:txBody>
      </p:sp>
      <p:sp>
        <p:nvSpPr>
          <p:cNvPr id="1357" name="左大括号 1356"/>
          <p:cNvSpPr/>
          <p:nvPr/>
        </p:nvSpPr>
        <p:spPr>
          <a:xfrm rot="2580000">
            <a:off x="9591040" y="614680"/>
            <a:ext cx="179705" cy="380365"/>
          </a:xfrm>
          <a:prstGeom prst="lef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58" name="文本框 1357"/>
          <p:cNvSpPr txBox="1"/>
          <p:nvPr/>
        </p:nvSpPr>
        <p:spPr>
          <a:xfrm>
            <a:off x="9360535" y="496570"/>
            <a:ext cx="683895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C</a:t>
            </a:r>
            <a:endParaRPr lang="en-US" altLang="zh-CN" sz="1400"/>
          </a:p>
        </p:txBody>
      </p:sp>
      <p:sp>
        <p:nvSpPr>
          <p:cNvPr id="1359" name="右箭头 1358"/>
          <p:cNvSpPr/>
          <p:nvPr/>
        </p:nvSpPr>
        <p:spPr>
          <a:xfrm>
            <a:off x="8488680" y="1249680"/>
            <a:ext cx="763270" cy="39116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62" name="文本框 1361"/>
          <p:cNvSpPr txBox="1"/>
          <p:nvPr/>
        </p:nvSpPr>
        <p:spPr>
          <a:xfrm>
            <a:off x="3389630" y="4364355"/>
            <a:ext cx="163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Conv 1x1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73710" y="1010285"/>
            <a:ext cx="112014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Input</a:t>
            </a:r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>
            <a:off x="2004060" y="1010285"/>
            <a:ext cx="112014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Split</a:t>
            </a:r>
            <a:endParaRPr lang="en-US" altLang="zh-CN"/>
          </a:p>
        </p:txBody>
      </p:sp>
      <p:sp>
        <p:nvSpPr>
          <p:cNvPr id="6" name="矩形 5"/>
          <p:cNvSpPr/>
          <p:nvPr/>
        </p:nvSpPr>
        <p:spPr>
          <a:xfrm>
            <a:off x="3788410" y="428625"/>
            <a:ext cx="208026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DynamicInceptionDWConv2d</a:t>
            </a:r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3788410" y="1703705"/>
            <a:ext cx="208026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DynamicInceptionDWConv2d</a:t>
            </a:r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6405880" y="1010285"/>
            <a:ext cx="112014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Concat</a:t>
            </a:r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7936230" y="1010285"/>
            <a:ext cx="1120140" cy="7937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Conv</a:t>
            </a:r>
            <a:endParaRPr lang="en-US" altLang="zh-CN"/>
          </a:p>
        </p:txBody>
      </p:sp>
      <p:cxnSp>
        <p:nvCxnSpPr>
          <p:cNvPr id="10" name="直接箭头连接符 9"/>
          <p:cNvCxnSpPr>
            <a:stCxn id="4" idx="3"/>
            <a:endCxn id="5" idx="1"/>
          </p:cNvCxnSpPr>
          <p:nvPr/>
        </p:nvCxnSpPr>
        <p:spPr>
          <a:xfrm>
            <a:off x="1593850" y="1407160"/>
            <a:ext cx="4102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3"/>
            <a:endCxn id="6" idx="1"/>
          </p:cNvCxnSpPr>
          <p:nvPr/>
        </p:nvCxnSpPr>
        <p:spPr>
          <a:xfrm flipV="1">
            <a:off x="3124200" y="825500"/>
            <a:ext cx="664210" cy="5816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5" idx="3"/>
            <a:endCxn id="7" idx="1"/>
          </p:cNvCxnSpPr>
          <p:nvPr/>
        </p:nvCxnSpPr>
        <p:spPr>
          <a:xfrm>
            <a:off x="3124200" y="1407160"/>
            <a:ext cx="664210" cy="6934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6" idx="3"/>
            <a:endCxn id="8" idx="1"/>
          </p:cNvCxnSpPr>
          <p:nvPr/>
        </p:nvCxnSpPr>
        <p:spPr>
          <a:xfrm>
            <a:off x="5868670" y="825500"/>
            <a:ext cx="537210" cy="5816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7" idx="3"/>
            <a:endCxn id="8" idx="1"/>
          </p:cNvCxnSpPr>
          <p:nvPr/>
        </p:nvCxnSpPr>
        <p:spPr>
          <a:xfrm flipV="1">
            <a:off x="5868670" y="1407160"/>
            <a:ext cx="537210" cy="6934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3"/>
            <a:endCxn id="9" idx="1"/>
          </p:cNvCxnSpPr>
          <p:nvPr/>
        </p:nvCxnSpPr>
        <p:spPr>
          <a:xfrm>
            <a:off x="7526020" y="1407160"/>
            <a:ext cx="4102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WPS 演示</Application>
  <PresentationFormat>宽屏</PresentationFormat>
  <Paragraphs>48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苹方-简</vt:lpstr>
      <vt:lpstr>微软雅黑</vt:lpstr>
      <vt:lpstr>汉仪旗黑</vt:lpstr>
      <vt:lpstr>宋体</vt:lpstr>
      <vt:lpstr>Arial Unicode MS</vt:lpstr>
      <vt:lpstr>汉仪书宋二KW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杰仔</cp:lastModifiedBy>
  <cp:revision>165</cp:revision>
  <dcterms:created xsi:type="dcterms:W3CDTF">2025-02-15T05:28:15Z</dcterms:created>
  <dcterms:modified xsi:type="dcterms:W3CDTF">2025-02-15T05:28:15Z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2052-7.2.0.8943</vt:lpwstr>
  </property>
  <property fmtid="{D5CDD505-2E9C-101B-9397-08002B2CF9AE}" pid="3" name="ICV">
    <vt:lpwstr>761999E06B4F90458D31AF676ED7A79B_41</vt:lpwstr>
  </property>
</Properties>
</file>